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26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9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5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5.png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8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964" y="4176050"/>
            <a:ext cx="9132067" cy="9935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5694" y="4883084"/>
            <a:ext cx="5681177" cy="15487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2765" y="9101917"/>
            <a:ext cx="635826" cy="635826"/>
            <a:chOff x="8012765" y="9101917"/>
            <a:chExt cx="635826" cy="635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2765" y="9101917"/>
              <a:ext cx="635826" cy="63582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692" y="1276102"/>
            <a:ext cx="1597183" cy="3935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20843" y="8881468"/>
            <a:ext cx="2601031" cy="1035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25570" y="-38415"/>
            <a:ext cx="2798560" cy="10466267"/>
            <a:chOff x="15525570" y="-38415"/>
            <a:chExt cx="2798560" cy="104662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5570" y="-38415"/>
              <a:ext cx="2798560" cy="104662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9912" y="0"/>
            <a:ext cx="3476591" cy="10436451"/>
            <a:chOff x="11779912" y="0"/>
            <a:chExt cx="3476591" cy="104364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79912" y="0"/>
              <a:ext cx="3476591" cy="104364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5" y="2266956"/>
            <a:ext cx="3454442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2" y="1164790"/>
            <a:ext cx="8573475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8730" y="7907394"/>
            <a:ext cx="7873063" cy="10971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10" y="3134985"/>
            <a:ext cx="8468590" cy="4255899"/>
            <a:chOff x="651410" y="3134985"/>
            <a:chExt cx="8468590" cy="4255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410" y="3134985"/>
              <a:ext cx="8468590" cy="4255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45713" y="3134985"/>
            <a:ext cx="8224237" cy="4255899"/>
            <a:chOff x="9645713" y="3134985"/>
            <a:chExt cx="8224237" cy="4255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5713" y="3134985"/>
              <a:ext cx="8224237" cy="42558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8375" y="7907394"/>
            <a:ext cx="8313102" cy="16022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48091" y="1365909"/>
            <a:ext cx="926475" cy="848268"/>
            <a:chOff x="4548091" y="1365909"/>
            <a:chExt cx="926475" cy="8482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8091" y="1365909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4856" y="-338055"/>
            <a:ext cx="848001" cy="10717887"/>
            <a:chOff x="16934856" y="-338055"/>
            <a:chExt cx="848001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56" y="-338055"/>
              <a:ext cx="848001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2624" y="981929"/>
            <a:ext cx="14705066" cy="13540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06125" y="2783554"/>
            <a:ext cx="4984252" cy="54917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639" y="2783554"/>
            <a:ext cx="5480633" cy="6994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0506" y="1154020"/>
            <a:ext cx="926475" cy="848268"/>
            <a:chOff x="1050506" y="1154020"/>
            <a:chExt cx="926475" cy="8482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506" y="1154020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4856" y="-338055"/>
            <a:ext cx="848001" cy="10717887"/>
            <a:chOff x="16934856" y="-338055"/>
            <a:chExt cx="848001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56" y="-338055"/>
              <a:ext cx="848001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2624" y="981929"/>
            <a:ext cx="14190371" cy="1182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2363" y="5336154"/>
            <a:ext cx="5539186" cy="1565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8029" y="2800369"/>
            <a:ext cx="9129832" cy="6605658"/>
            <a:chOff x="1148029" y="2800369"/>
            <a:chExt cx="9129832" cy="66056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029" y="2800369"/>
              <a:ext cx="9129832" cy="6605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743" y="1183048"/>
            <a:ext cx="926475" cy="848268"/>
            <a:chOff x="1513743" y="1183048"/>
            <a:chExt cx="926475" cy="848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743" y="1183048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4856" y="-338055"/>
            <a:ext cx="848001" cy="10717887"/>
            <a:chOff x="16934856" y="-338055"/>
            <a:chExt cx="848001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56" y="-338055"/>
              <a:ext cx="848001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2624" y="981929"/>
            <a:ext cx="14190371" cy="1182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9478" y="3656386"/>
            <a:ext cx="6570538" cy="15656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2640" y="7701296"/>
            <a:ext cx="6097805" cy="1072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50946" y="6057342"/>
            <a:ext cx="1232908" cy="958905"/>
            <a:chOff x="12350946" y="6057342"/>
            <a:chExt cx="1232908" cy="958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350946" y="6057342"/>
              <a:ext cx="1232908" cy="958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6600" y="2520319"/>
            <a:ext cx="7077613" cy="7282168"/>
            <a:chOff x="1696600" y="2520319"/>
            <a:chExt cx="7077613" cy="7282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600" y="2520319"/>
              <a:ext cx="7077613" cy="7282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3743" y="1183048"/>
            <a:ext cx="926475" cy="848268"/>
            <a:chOff x="1513743" y="1183048"/>
            <a:chExt cx="926475" cy="848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3743" y="1183048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9484" y="7253333"/>
            <a:ext cx="18593037" cy="3174518"/>
            <a:chOff x="-109484" y="7253333"/>
            <a:chExt cx="18593037" cy="31745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9484" y="7253333"/>
              <a:ext cx="18593037" cy="31745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108" y="1274460"/>
            <a:ext cx="4585552" cy="4140185"/>
            <a:chOff x="870108" y="1274460"/>
            <a:chExt cx="4585552" cy="4140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0108" y="1274460"/>
              <a:ext cx="4585552" cy="4140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4742" y="1203686"/>
            <a:ext cx="7629670" cy="60637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9742" y="2373257"/>
            <a:ext cx="4507633" cy="1825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626" y="6504178"/>
            <a:ext cx="4098973" cy="2336415"/>
            <a:chOff x="258626" y="6504178"/>
            <a:chExt cx="4098973" cy="23364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626" y="6504178"/>
              <a:ext cx="4098973" cy="2336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3347" y="6527035"/>
            <a:ext cx="4144340" cy="2362274"/>
            <a:chOff x="4783347" y="6527035"/>
            <a:chExt cx="4144340" cy="2362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347" y="6527035"/>
              <a:ext cx="4144340" cy="23622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36066" y="6399667"/>
            <a:ext cx="4282326" cy="2440926"/>
            <a:chOff x="9336066" y="6399667"/>
            <a:chExt cx="4282326" cy="24409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066" y="6399667"/>
              <a:ext cx="4282326" cy="24409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34817" y="6399667"/>
            <a:ext cx="4282326" cy="2440926"/>
            <a:chOff x="13934817" y="6399667"/>
            <a:chExt cx="4282326" cy="24409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34817" y="6399667"/>
              <a:ext cx="4282326" cy="24409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1038" y="1548746"/>
            <a:ext cx="926475" cy="848268"/>
            <a:chOff x="1141038" y="1548746"/>
            <a:chExt cx="926475" cy="8482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038" y="1548746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234501" cy="462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28571" y="2059044"/>
            <a:ext cx="9941766" cy="2245762"/>
            <a:chOff x="5828571" y="2059044"/>
            <a:chExt cx="9941766" cy="22457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8571" y="2059044"/>
              <a:ext cx="9941766" cy="2245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8571" y="4465805"/>
            <a:ext cx="9941766" cy="2181372"/>
            <a:chOff x="5828571" y="4465805"/>
            <a:chExt cx="9941766" cy="21813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8571" y="4465805"/>
              <a:ext cx="9941766" cy="21813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65714" y="7012891"/>
            <a:ext cx="9713195" cy="2084182"/>
            <a:chOff x="5965714" y="7012891"/>
            <a:chExt cx="9713195" cy="20841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65714" y="7012891"/>
              <a:ext cx="9713195" cy="20841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234501" cy="462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2857" y="2186686"/>
            <a:ext cx="11071420" cy="2382458"/>
            <a:chOff x="5782857" y="2186686"/>
            <a:chExt cx="11071420" cy="2382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2857" y="2186686"/>
              <a:ext cx="11071420" cy="238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2857" y="4843430"/>
            <a:ext cx="10957135" cy="2285178"/>
            <a:chOff x="5782857" y="4843430"/>
            <a:chExt cx="10957135" cy="22851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2857" y="4843430"/>
              <a:ext cx="10957135" cy="22851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82857" y="7425750"/>
            <a:ext cx="10911420" cy="2418285"/>
            <a:chOff x="5782857" y="7425750"/>
            <a:chExt cx="10911420" cy="2418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2857" y="7425750"/>
              <a:ext cx="10911420" cy="24182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340063" cy="500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10536" y="2839068"/>
            <a:ext cx="10196190" cy="5514636"/>
            <a:chOff x="6310536" y="2839068"/>
            <a:chExt cx="10196190" cy="55146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0536" y="2839068"/>
              <a:ext cx="10196190" cy="55146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340063" cy="500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51429" y="2199348"/>
            <a:ext cx="11029544" cy="5887019"/>
            <a:chOff x="5851429" y="2199348"/>
            <a:chExt cx="11029544" cy="5887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1429" y="2199348"/>
              <a:ext cx="11029544" cy="5887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0925" y="8124658"/>
            <a:ext cx="11653881" cy="20591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270072" cy="4628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0954" y="2481926"/>
            <a:ext cx="2691948" cy="5563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51429" y="2999031"/>
            <a:ext cx="6171429" cy="4287652"/>
            <a:chOff x="5851429" y="2999031"/>
            <a:chExt cx="6171429" cy="4287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429" y="2999031"/>
              <a:ext cx="6171429" cy="4287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82039" y="7784487"/>
            <a:ext cx="11627671" cy="15656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28571" y="3864490"/>
            <a:ext cx="5636114" cy="2334962"/>
            <a:chOff x="12228571" y="3864490"/>
            <a:chExt cx="5636114" cy="23349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28571" y="3864490"/>
              <a:ext cx="5636114" cy="2334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429" y="3900322"/>
            <a:ext cx="10609524" cy="5151107"/>
            <a:chOff x="-51429" y="3900322"/>
            <a:chExt cx="10609524" cy="5151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429" y="3900322"/>
              <a:ext cx="10609524" cy="51511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442" y="1503813"/>
            <a:ext cx="8979758" cy="14922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1487" y="4217601"/>
            <a:ext cx="726176" cy="4515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21524" y="4270502"/>
            <a:ext cx="2553385" cy="4381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58103" y="3900322"/>
            <a:ext cx="7427611" cy="5151107"/>
            <a:chOff x="10858103" y="3900322"/>
            <a:chExt cx="7427611" cy="51511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8103" y="3900322"/>
              <a:ext cx="7427611" cy="5151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50" y="1810497"/>
            <a:ext cx="4026918" cy="14080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6" y="1181956"/>
            <a:ext cx="2978291" cy="603777"/>
            <a:chOff x="5575676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7582" y="1282982"/>
              <a:ext cx="2270072" cy="4628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0954" y="2481925"/>
            <a:ext cx="3791110" cy="5849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2039" y="7784487"/>
            <a:ext cx="11627671" cy="15656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28571" y="3181925"/>
            <a:ext cx="6171429" cy="4351811"/>
            <a:chOff x="5828571" y="3181925"/>
            <a:chExt cx="6171429" cy="43518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8571" y="3181925"/>
              <a:ext cx="6171429" cy="4351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82857" y="4067758"/>
            <a:ext cx="5854541" cy="2447661"/>
            <a:chOff x="12182857" y="4067758"/>
            <a:chExt cx="5854541" cy="24476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82857" y="4067758"/>
              <a:ext cx="5854541" cy="2447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5" y="2266956"/>
            <a:ext cx="2906585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6" y="1164786"/>
            <a:ext cx="6653361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6763" y="3474059"/>
            <a:ext cx="7120909" cy="55233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743" y="2919397"/>
            <a:ext cx="9129832" cy="6605658"/>
            <a:chOff x="393743" y="2919397"/>
            <a:chExt cx="9129832" cy="66056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743" y="2919397"/>
              <a:ext cx="9129832" cy="66056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601" y="1297333"/>
            <a:ext cx="926475" cy="848268"/>
            <a:chOff x="6519601" y="1297333"/>
            <a:chExt cx="926475" cy="8482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601" y="1297333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5" y="2266956"/>
            <a:ext cx="2781547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6" y="1164786"/>
            <a:ext cx="6653361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039" y="2977278"/>
            <a:ext cx="17442404" cy="5542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9601" y="1297333"/>
            <a:ext cx="926475" cy="848268"/>
            <a:chOff x="6519601" y="1297333"/>
            <a:chExt cx="926475" cy="8482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601" y="1297333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5" y="2266956"/>
            <a:ext cx="2925690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6" y="1164786"/>
            <a:ext cx="6653361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7220" y="4244573"/>
            <a:ext cx="15342919" cy="2797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9601" y="1297333"/>
            <a:ext cx="926475" cy="848268"/>
            <a:chOff x="6519601" y="1297333"/>
            <a:chExt cx="926475" cy="8482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601" y="1297333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482079" y="2139443"/>
            <a:ext cx="7390352" cy="11826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8649" y="3454068"/>
            <a:ext cx="12039071" cy="38869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15" y="-97878"/>
            <a:ext cx="18472029" cy="10646819"/>
            <a:chOff x="-186315" y="-97878"/>
            <a:chExt cx="18472029" cy="106468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6315" y="-97878"/>
              <a:ext cx="18472029" cy="106468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0394" y="4790869"/>
            <a:ext cx="4167609" cy="11731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3049" y="3772143"/>
            <a:ext cx="2994178" cy="2741429"/>
            <a:chOff x="3713049" y="3772143"/>
            <a:chExt cx="2994178" cy="274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3049" y="3772143"/>
              <a:ext cx="2994178" cy="274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2326784" cy="764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7885828" cy="1192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8242" y="8303655"/>
            <a:ext cx="11520366" cy="13884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37410" y="3738029"/>
            <a:ext cx="6171429" cy="2809656"/>
            <a:chOff x="2637410" y="3738029"/>
            <a:chExt cx="6171429" cy="2809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7410" y="3738029"/>
              <a:ext cx="6171429" cy="28096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02857" y="2786917"/>
            <a:ext cx="4797551" cy="4711881"/>
            <a:chOff x="10102857" y="2786917"/>
            <a:chExt cx="4797551" cy="47118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2857" y="2786917"/>
              <a:ext cx="4797551" cy="4711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5487" y="1263161"/>
            <a:ext cx="926475" cy="848268"/>
            <a:chOff x="325487" y="1263161"/>
            <a:chExt cx="926475" cy="8482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487" y="1263161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4044" y="2040654"/>
            <a:ext cx="2326784" cy="7649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5129" y="1073357"/>
            <a:ext cx="7885828" cy="11921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7011" y="4195563"/>
            <a:ext cx="9315157" cy="42509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81933" y="9450913"/>
            <a:ext cx="2848507" cy="3935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5487" y="1263161"/>
            <a:ext cx="926475" cy="848268"/>
            <a:chOff x="325487" y="1263161"/>
            <a:chExt cx="926475" cy="8482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487" y="1263161"/>
              <a:ext cx="926475" cy="8482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4819" y="3221078"/>
            <a:ext cx="6171429" cy="6082876"/>
            <a:chOff x="1434819" y="3221078"/>
            <a:chExt cx="6171429" cy="60828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4819" y="3221078"/>
              <a:ext cx="6171429" cy="6082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522" y="-338055"/>
            <a:ext cx="4840336" cy="10717887"/>
            <a:chOff x="-205522" y="-338055"/>
            <a:chExt cx="4840336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5522" y="-338055"/>
              <a:ext cx="4840336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3868" y="7926801"/>
            <a:ext cx="8704242" cy="1790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582" y="1810496"/>
            <a:ext cx="3062156" cy="7191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673" y="1181956"/>
            <a:ext cx="2978291" cy="603777"/>
            <a:chOff x="5575673" y="1181956"/>
            <a:chExt cx="2978291" cy="603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94699" y="1181956"/>
              <a:ext cx="2589092" cy="603777"/>
              <a:chOff x="5794699" y="1181956"/>
              <a:chExt cx="2589092" cy="60377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4699" y="1181956"/>
                <a:ext cx="2589092" cy="60377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7579" y="1282982"/>
              <a:ext cx="2630530" cy="462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20994" y="2186686"/>
            <a:ext cx="10844692" cy="5250482"/>
            <a:chOff x="5820994" y="2186686"/>
            <a:chExt cx="10844692" cy="52504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0994" y="2186686"/>
              <a:ext cx="10844692" cy="52504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87210" y="6887841"/>
            <a:ext cx="2098477" cy="489366"/>
            <a:chOff x="14887210" y="6887841"/>
            <a:chExt cx="2098477" cy="4893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7210" y="6887841"/>
              <a:ext cx="2098477" cy="489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6824" y="5020888"/>
            <a:ext cx="3135643" cy="2870953"/>
            <a:chOff x="646824" y="5020888"/>
            <a:chExt cx="3135643" cy="28709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6824" y="5020888"/>
              <a:ext cx="3135643" cy="2870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4856" y="-338055"/>
            <a:ext cx="848001" cy="10717887"/>
            <a:chOff x="16934856" y="-338055"/>
            <a:chExt cx="848001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56" y="-338055"/>
              <a:ext cx="848001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1878" y="2175523"/>
            <a:ext cx="3315966" cy="508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2083" y="1073357"/>
            <a:ext cx="8573475" cy="1182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8708" y="5978289"/>
            <a:ext cx="5121338" cy="1565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9836" y="4094921"/>
            <a:ext cx="8282334" cy="4238196"/>
            <a:chOff x="1259836" y="4094921"/>
            <a:chExt cx="8282334" cy="42381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836" y="4094921"/>
              <a:ext cx="8282334" cy="42381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4897" y="4525853"/>
            <a:ext cx="1234012" cy="1234008"/>
            <a:chOff x="10264897" y="4525853"/>
            <a:chExt cx="1234012" cy="12340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4897" y="4525853"/>
              <a:ext cx="1234012" cy="1234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0948" y="1251624"/>
            <a:ext cx="926475" cy="848268"/>
            <a:chOff x="3450948" y="1251624"/>
            <a:chExt cx="926475" cy="8482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0948" y="1251624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34856" y="-338055"/>
            <a:ext cx="848001" cy="10717887"/>
            <a:chOff x="16934856" y="-338055"/>
            <a:chExt cx="848001" cy="10717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4856" y="-338055"/>
              <a:ext cx="848001" cy="107178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7594" y="2175528"/>
            <a:ext cx="2936404" cy="5086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2083" y="1073357"/>
            <a:ext cx="8573475" cy="11826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5131" y="6931679"/>
            <a:ext cx="8813206" cy="2107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83572" y="3093522"/>
            <a:ext cx="12114613" cy="3313087"/>
            <a:chOff x="2483572" y="3093522"/>
            <a:chExt cx="12114613" cy="3313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3572" y="3093522"/>
              <a:ext cx="12114613" cy="33130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50948" y="1251624"/>
            <a:ext cx="926475" cy="848268"/>
            <a:chOff x="3450948" y="1251624"/>
            <a:chExt cx="926475" cy="8482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0948" y="1251624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8" y="2266956"/>
            <a:ext cx="2936404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2" y="1164790"/>
            <a:ext cx="8573475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25622" y="8295966"/>
            <a:ext cx="8389292" cy="10971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5981" y="3557153"/>
            <a:ext cx="6899718" cy="3368109"/>
            <a:chOff x="265981" y="3557153"/>
            <a:chExt cx="6899718" cy="33681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981" y="3557153"/>
              <a:ext cx="6899718" cy="3368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73682" y="3095403"/>
            <a:ext cx="4409388" cy="4291608"/>
            <a:chOff x="7873682" y="3095403"/>
            <a:chExt cx="4409388" cy="42916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3682" y="3095403"/>
              <a:ext cx="4409388" cy="42916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734" y="3095403"/>
            <a:ext cx="4937143" cy="4003479"/>
            <a:chOff x="12902734" y="3095403"/>
            <a:chExt cx="4937143" cy="4003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2734" y="3095403"/>
              <a:ext cx="4937143" cy="40034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2628" y="8600529"/>
            <a:ext cx="6984159" cy="5584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9646" y="8580225"/>
            <a:ext cx="7325349" cy="5920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8091" y="1365909"/>
            <a:ext cx="926475" cy="848268"/>
            <a:chOff x="4548091" y="1365909"/>
            <a:chExt cx="926475" cy="8482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8091" y="1365909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33575" y="2266956"/>
            <a:ext cx="3454442" cy="5086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972" y="1164790"/>
            <a:ext cx="8573475" cy="11826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8537" y="8090251"/>
            <a:ext cx="8433463" cy="1602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163870" y="3008475"/>
            <a:ext cx="11957975" cy="4725906"/>
            <a:chOff x="3163870" y="3008475"/>
            <a:chExt cx="11957975" cy="4725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3870" y="3008475"/>
              <a:ext cx="11957975" cy="47259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13863" y="513863"/>
            <a:ext cx="506477" cy="19037225"/>
            <a:chOff x="8513863" y="513863"/>
            <a:chExt cx="506477" cy="19037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8513863" y="513863"/>
              <a:ext cx="506477" cy="190372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48091" y="1365909"/>
            <a:ext cx="926475" cy="848268"/>
            <a:chOff x="4548091" y="1365909"/>
            <a:chExt cx="926475" cy="8482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8091" y="1365909"/>
              <a:ext cx="926475" cy="848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한채원</cp:lastModifiedBy>
  <cp:revision>1</cp:revision>
  <dcterms:created xsi:type="dcterms:W3CDTF">2022-11-27T22:50:15Z</dcterms:created>
  <dcterms:modified xsi:type="dcterms:W3CDTF">2022-11-27T13:50:52Z</dcterms:modified>
</cp:coreProperties>
</file>